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03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979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5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452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57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361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80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65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16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230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7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997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704" r:id="rId5"/>
    <p:sldLayoutId id="2147483698" r:id="rId6"/>
    <p:sldLayoutId id="2147483699" r:id="rId7"/>
    <p:sldLayoutId id="2147483700" r:id="rId8"/>
    <p:sldLayoutId id="2147483703" r:id="rId9"/>
    <p:sldLayoutId id="2147483701" r:id="rId10"/>
    <p:sldLayoutId id="2147483702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1EC5F-6415-4077-B331-0F402D45F9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50FAD-E166-410B-AD9F-3282230CD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1524001"/>
            <a:ext cx="3412067" cy="347838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Control of Laminate Biped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3C3531-C4DC-4152-A51C-02B1BDB0A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5145513"/>
            <a:ext cx="3412067" cy="7388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>
                    <a:alpha val="75000"/>
                  </a:srgbClr>
                </a:solidFill>
              </a:rPr>
              <a:t>Taha Shafa</a:t>
            </a:r>
            <a:endParaRPr lang="en-US" dirty="0">
              <a:solidFill>
                <a:srgbClr val="FFFFFF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448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F67BC-EE27-450E-9099-64AE97EA2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A52B0-6583-4AC9-9D7B-D6B9C7D3F0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Developed prototype bipedal platform</a:t>
            </a:r>
          </a:p>
          <a:p>
            <a:r>
              <a:rPr lang="en-US" dirty="0"/>
              <a:t>Worked with </a:t>
            </a:r>
            <a:r>
              <a:rPr lang="en-US" dirty="0" err="1"/>
              <a:t>Pynamics</a:t>
            </a:r>
            <a:r>
              <a:rPr lang="en-US" dirty="0"/>
              <a:t> and </a:t>
            </a:r>
            <a:r>
              <a:rPr lang="en-US" dirty="0" err="1"/>
              <a:t>Mujoco</a:t>
            </a:r>
            <a:r>
              <a:rPr lang="en-US" dirty="0"/>
              <a:t> to model leg</a:t>
            </a:r>
          </a:p>
          <a:p>
            <a:pPr lvl="1"/>
            <a:r>
              <a:rPr lang="en-US" dirty="0"/>
              <a:t>Model needed to develop controller</a:t>
            </a:r>
          </a:p>
          <a:p>
            <a:r>
              <a:rPr lang="en-US" dirty="0" err="1"/>
              <a:t>Pynamics</a:t>
            </a:r>
            <a:r>
              <a:rPr lang="en-US" dirty="0"/>
              <a:t> can be used to determine system model</a:t>
            </a:r>
          </a:p>
          <a:p>
            <a:r>
              <a:rPr lang="en-US" dirty="0" err="1"/>
              <a:t>Mujoco</a:t>
            </a:r>
            <a:r>
              <a:rPr lang="en-US" dirty="0"/>
              <a:t> can be used to simulate leg movement with an implemented controller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E74953-8F19-426F-B436-ABA53360A9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616" y="996167"/>
            <a:ext cx="4432471" cy="5389628"/>
          </a:xfrm>
        </p:spPr>
      </p:pic>
    </p:spTree>
    <p:extLst>
      <p:ext uri="{BB962C8B-B14F-4D97-AF65-F5344CB8AC3E}">
        <p14:creationId xmlns:p14="http://schemas.microsoft.com/office/powerpoint/2010/main" val="3597978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E9DEA-918B-4D17-9190-78C0355A0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Resent Redesign Attempt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F7A56D0-235B-412A-AC2E-006F6B68F2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17398" y="2342694"/>
            <a:ext cx="4557203" cy="341790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0468BC9-6581-4094-86B0-BD6C959E80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41" y="2342695"/>
            <a:ext cx="4557203" cy="3417902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5F4B94-FA52-49D8-9B70-0D4BC076B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23255" y="2342694"/>
            <a:ext cx="4557204" cy="341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12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B4CB6-250C-4600-B7C4-18EF6EC07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Design Modification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290A9-B907-4E88-9BE9-D1D2194628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Symmetric</a:t>
            </a:r>
          </a:p>
          <a:p>
            <a:r>
              <a:rPr lang="en-US" dirty="0"/>
              <a:t>Link lengths decreased by 15 mm</a:t>
            </a:r>
          </a:p>
          <a:p>
            <a:r>
              <a:rPr lang="en-US" dirty="0"/>
              <a:t>Suspended base improved</a:t>
            </a:r>
          </a:p>
          <a:p>
            <a:pPr lvl="1"/>
            <a:r>
              <a:rPr lang="en-US" dirty="0"/>
              <a:t>Height of top motor decreased</a:t>
            </a:r>
          </a:p>
          <a:p>
            <a:pPr lvl="1"/>
            <a:r>
              <a:rPr lang="en-US" dirty="0"/>
              <a:t>Adapted to support new symmetric design</a:t>
            </a:r>
          </a:p>
          <a:p>
            <a:r>
              <a:rPr lang="en-US" dirty="0"/>
              <a:t>Link width decreased</a:t>
            </a:r>
          </a:p>
          <a:p>
            <a:pPr lvl="1"/>
            <a:r>
              <a:rPr lang="en-US" dirty="0"/>
              <a:t>Reduce mass</a:t>
            </a:r>
          </a:p>
          <a:p>
            <a:pPr lvl="1"/>
            <a:r>
              <a:rPr lang="en-US" dirty="0"/>
              <a:t>Decrease error between links and motor horn</a:t>
            </a:r>
          </a:p>
          <a:p>
            <a:r>
              <a:rPr lang="en-US" dirty="0"/>
              <a:t>Custom motor horns redesigned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C62B61-CE9F-4901-8E6E-C56288545C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785" y="1221459"/>
            <a:ext cx="4083728" cy="5125356"/>
          </a:xfrm>
        </p:spPr>
      </p:pic>
    </p:spTree>
    <p:extLst>
      <p:ext uri="{BB962C8B-B14F-4D97-AF65-F5344CB8AC3E}">
        <p14:creationId xmlns:p14="http://schemas.microsoft.com/office/powerpoint/2010/main" val="3967106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981A1-A7C8-4BB0-AE9F-65D263A4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rendering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3312551-19A3-4C95-86A7-8E5A494C81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15" y="2227263"/>
            <a:ext cx="4389720" cy="3633787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D987C2-CECE-491A-9036-92C7282BDE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25" y="2227263"/>
            <a:ext cx="3769999" cy="3633787"/>
          </a:xfrm>
        </p:spPr>
      </p:pic>
    </p:spTree>
    <p:extLst>
      <p:ext uri="{BB962C8B-B14F-4D97-AF65-F5344CB8AC3E}">
        <p14:creationId xmlns:p14="http://schemas.microsoft.com/office/powerpoint/2010/main" val="3720200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546FC-8F17-4731-AB50-CA34888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Pynamics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60B4C-8FCF-40F3-8936-2633ECB89A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Lagrange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0D5ECC-914C-44DF-897C-6313DC961A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3339101"/>
            <a:ext cx="5035106" cy="60923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793E9-303B-4028-9C22-A425D7836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Pynamics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B65D76A-7F45-4464-A825-C8698AC377B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4336553"/>
            <a:ext cx="4480788" cy="60923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9F00BF-F2F1-409C-9C10-58E1B75AF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052" y="2804265"/>
            <a:ext cx="5791200" cy="3686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242DEA-ADEC-4C69-A2BF-1DF10EB52E1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23315" y="5138590"/>
            <a:ext cx="5943600" cy="98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17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8127C-F620-4054-A9C4-CBBF12748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Current/Future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CC431-1255-426C-9C9C-C4CE16BBA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Manufacture new leg design with rivets (not screws)</a:t>
            </a:r>
          </a:p>
          <a:p>
            <a:r>
              <a:rPr lang="en-US" dirty="0"/>
              <a:t>Run tests to determine control space and feasibility of </a:t>
            </a:r>
            <a:r>
              <a:rPr lang="en-US" dirty="0" err="1"/>
              <a:t>Dynamixel</a:t>
            </a:r>
            <a:r>
              <a:rPr lang="en-US" dirty="0"/>
              <a:t> XL-320</a:t>
            </a:r>
          </a:p>
          <a:p>
            <a:r>
              <a:rPr lang="en-US" dirty="0"/>
              <a:t>Continue work with </a:t>
            </a:r>
            <a:r>
              <a:rPr lang="en-US" dirty="0" err="1"/>
              <a:t>Pynamics</a:t>
            </a:r>
            <a:r>
              <a:rPr lang="en-US" dirty="0"/>
              <a:t> for modeling</a:t>
            </a:r>
          </a:p>
          <a:p>
            <a:pPr lvl="1"/>
            <a:r>
              <a:rPr lang="en-US" dirty="0"/>
              <a:t>Determine way to arrive at linearized system starting with double inverted pendulum</a:t>
            </a:r>
          </a:p>
          <a:p>
            <a:r>
              <a:rPr lang="en-US" dirty="0"/>
              <a:t>Implement control system design on </a:t>
            </a:r>
            <a:r>
              <a:rPr lang="en-US" dirty="0" err="1"/>
              <a:t>MuJoCo</a:t>
            </a:r>
            <a:endParaRPr lang="en-US" dirty="0"/>
          </a:p>
          <a:p>
            <a:pPr lvl="1"/>
            <a:r>
              <a:rPr lang="en-US" dirty="0"/>
              <a:t>Begin by implementing controller for double inverted pendulum</a:t>
            </a:r>
          </a:p>
        </p:txBody>
      </p:sp>
    </p:spTree>
    <p:extLst>
      <p:ext uri="{BB962C8B-B14F-4D97-AF65-F5344CB8AC3E}">
        <p14:creationId xmlns:p14="http://schemas.microsoft.com/office/powerpoint/2010/main" val="246098070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412524"/>
      </a:dk2>
      <a:lt2>
        <a:srgbClr val="E2E8E5"/>
      </a:lt2>
      <a:accent1>
        <a:srgbClr val="E72985"/>
      </a:accent1>
      <a:accent2>
        <a:srgbClr val="D51724"/>
      </a:accent2>
      <a:accent3>
        <a:srgbClr val="E76C29"/>
      </a:accent3>
      <a:accent4>
        <a:srgbClr val="C89F16"/>
      </a:accent4>
      <a:accent5>
        <a:srgbClr val="93AD1F"/>
      </a:accent5>
      <a:accent6>
        <a:srgbClr val="56BA14"/>
      </a:accent6>
      <a:hlink>
        <a:srgbClr val="309263"/>
      </a:hlink>
      <a:folHlink>
        <a:srgbClr val="7F7F7F"/>
      </a:folHlink>
    </a:clrScheme>
    <a:fontScheme name="Dividend">
      <a:maj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150</Words>
  <Application>Microsoft Office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Tw Cen MT</vt:lpstr>
      <vt:lpstr>Wingdings 2</vt:lpstr>
      <vt:lpstr>DividendVTI</vt:lpstr>
      <vt:lpstr>Control of Laminate Biped</vt:lpstr>
      <vt:lpstr>Previous Work</vt:lpstr>
      <vt:lpstr>Resent Redesign Attempt</vt:lpstr>
      <vt:lpstr>Recent Design Modification</vt:lpstr>
      <vt:lpstr>3D rendering</vt:lpstr>
      <vt:lpstr>Pynamics</vt:lpstr>
      <vt:lpstr>Current/Future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of Laminate Biped</dc:title>
  <dc:creator>Taha Shafa</dc:creator>
  <cp:lastModifiedBy>Taha Shafa</cp:lastModifiedBy>
  <cp:revision>6</cp:revision>
  <dcterms:created xsi:type="dcterms:W3CDTF">2019-10-04T06:55:25Z</dcterms:created>
  <dcterms:modified xsi:type="dcterms:W3CDTF">2019-11-22T19:18:11Z</dcterms:modified>
</cp:coreProperties>
</file>